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1660" r:id="rId7"/>
    <p:sldId id="1664" r:id="rId8"/>
    <p:sldId id="1665" r:id="rId9"/>
    <p:sldId id="1666" r:id="rId10"/>
    <p:sldId id="1668" r:id="rId11"/>
    <p:sldId id="1669" r:id="rId12"/>
    <p:sldId id="1670" r:id="rId13"/>
    <p:sldId id="264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6169"/>
    <a:srgbClr val="123E64"/>
    <a:srgbClr val="FF8641"/>
    <a:srgbClr val="149089"/>
    <a:srgbClr val="111111"/>
    <a:srgbClr val="CA0078"/>
    <a:srgbClr val="FFFFFF"/>
    <a:srgbClr val="73BFDD"/>
    <a:srgbClr val="141313"/>
    <a:srgbClr val="68D7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2F3598-EC3B-4C51-9A99-D39436204620}" v="41" dt="2020-02-06T08:58:45.966"/>
  </p1510:revLst>
</p1510:revInfo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2" autoAdjust="0"/>
    <p:restoredTop sz="94618" autoAdjust="0"/>
  </p:normalViewPr>
  <p:slideViewPr>
    <p:cSldViewPr snapToObjects="1">
      <p:cViewPr varScale="1">
        <p:scale>
          <a:sx n="103" d="100"/>
          <a:sy n="103" d="100"/>
        </p:scale>
        <p:origin x="869" y="3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-Hendrik Peters" userId="b4a1494c-e397-487b-ba71-b18bd44b670c" providerId="ADAL" clId="{142F3598-EC3B-4C51-9A99-D39436204620}"/>
    <pc:docChg chg="undo custSel addSld delSld modSld sldOrd modMainMaster">
      <pc:chgData name="Jan-Hendrik Peters" userId="b4a1494c-e397-487b-ba71-b18bd44b670c" providerId="ADAL" clId="{142F3598-EC3B-4C51-9A99-D39436204620}" dt="2020-02-06T08:58:46.043" v="682" actId="27636"/>
      <pc:docMkLst>
        <pc:docMk/>
      </pc:docMkLst>
      <pc:sldChg chg="addSp delSp modSp ord">
        <pc:chgData name="Jan-Hendrik Peters" userId="b4a1494c-e397-487b-ba71-b18bd44b670c" providerId="ADAL" clId="{142F3598-EC3B-4C51-9A99-D39436204620}" dt="2020-02-06T08:58:46.043" v="682" actId="27636"/>
        <pc:sldMkLst>
          <pc:docMk/>
          <pc:sldMk cId="4130912237" sldId="257"/>
        </pc:sldMkLst>
        <pc:spChg chg="mod">
          <ac:chgData name="Jan-Hendrik Peters" userId="b4a1494c-e397-487b-ba71-b18bd44b670c" providerId="ADAL" clId="{142F3598-EC3B-4C51-9A99-D39436204620}" dt="2020-02-06T08:58:46.043" v="682" actId="27636"/>
          <ac:spMkLst>
            <pc:docMk/>
            <pc:sldMk cId="4130912237" sldId="257"/>
            <ac:spMk id="2" creationId="{00000000-0000-0000-0000-000000000000}"/>
          </ac:spMkLst>
        </pc:spChg>
        <pc:picChg chg="add del mod">
          <ac:chgData name="Jan-Hendrik Peters" userId="b4a1494c-e397-487b-ba71-b18bd44b670c" providerId="ADAL" clId="{142F3598-EC3B-4C51-9A99-D39436204620}" dt="2020-02-05T19:12:39.249" v="208" actId="478"/>
          <ac:picMkLst>
            <pc:docMk/>
            <pc:sldMk cId="4130912237" sldId="257"/>
            <ac:picMk id="3" creationId="{07D45DB1-BFC7-40F6-9AA9-941A24FDE56A}"/>
          </ac:picMkLst>
        </pc:picChg>
        <pc:picChg chg="add mod">
          <ac:chgData name="Jan-Hendrik Peters" userId="b4a1494c-e397-487b-ba71-b18bd44b670c" providerId="ADAL" clId="{142F3598-EC3B-4C51-9A99-D39436204620}" dt="2020-02-05T19:13:52.988" v="250" actId="962"/>
          <ac:picMkLst>
            <pc:docMk/>
            <pc:sldMk cId="4130912237" sldId="257"/>
            <ac:picMk id="5" creationId="{494A8BF4-356B-4E34-9546-CCE23DE68740}"/>
          </ac:picMkLst>
        </pc:picChg>
      </pc:sldChg>
      <pc:sldChg chg="del">
        <pc:chgData name="Jan-Hendrik Peters" userId="b4a1494c-e397-487b-ba71-b18bd44b670c" providerId="ADAL" clId="{142F3598-EC3B-4C51-9A99-D39436204620}" dt="2020-02-05T19:14:13.285" v="251" actId="47"/>
        <pc:sldMkLst>
          <pc:docMk/>
          <pc:sldMk cId="2640391485" sldId="259"/>
        </pc:sldMkLst>
      </pc:sldChg>
      <pc:sldChg chg="del">
        <pc:chgData name="Jan-Hendrik Peters" userId="b4a1494c-e397-487b-ba71-b18bd44b670c" providerId="ADAL" clId="{142F3598-EC3B-4C51-9A99-D39436204620}" dt="2020-02-05T19:14:33.320" v="276" actId="47"/>
        <pc:sldMkLst>
          <pc:docMk/>
          <pc:sldMk cId="2128395721" sldId="261"/>
        </pc:sldMkLst>
      </pc:sldChg>
      <pc:sldChg chg="del">
        <pc:chgData name="Jan-Hendrik Peters" userId="b4a1494c-e397-487b-ba71-b18bd44b670c" providerId="ADAL" clId="{142F3598-EC3B-4C51-9A99-D39436204620}" dt="2020-02-05T19:14:33.909" v="277" actId="47"/>
        <pc:sldMkLst>
          <pc:docMk/>
          <pc:sldMk cId="300131766" sldId="262"/>
        </pc:sldMkLst>
      </pc:sldChg>
      <pc:sldChg chg="delSp modSp del">
        <pc:chgData name="Jan-Hendrik Peters" userId="b4a1494c-e397-487b-ba71-b18bd44b670c" providerId="ADAL" clId="{142F3598-EC3B-4C51-9A99-D39436204620}" dt="2020-02-05T19:14:32.638" v="275" actId="47"/>
        <pc:sldMkLst>
          <pc:docMk/>
          <pc:sldMk cId="2500681542" sldId="263"/>
        </pc:sldMkLst>
        <pc:spChg chg="mod">
          <ac:chgData name="Jan-Hendrik Peters" userId="b4a1494c-e397-487b-ba71-b18bd44b670c" providerId="ADAL" clId="{142F3598-EC3B-4C51-9A99-D39436204620}" dt="2020-02-05T19:14:24.169" v="273" actId="20577"/>
          <ac:spMkLst>
            <pc:docMk/>
            <pc:sldMk cId="2500681542" sldId="263"/>
            <ac:spMk id="2" creationId="{00000000-0000-0000-0000-000000000000}"/>
          </ac:spMkLst>
        </pc:spChg>
        <pc:spChg chg="del">
          <ac:chgData name="Jan-Hendrik Peters" userId="b4a1494c-e397-487b-ba71-b18bd44b670c" providerId="ADAL" clId="{142F3598-EC3B-4C51-9A99-D39436204620}" dt="2020-02-05T19:14:28.703" v="274"/>
          <ac:spMkLst>
            <pc:docMk/>
            <pc:sldMk cId="2500681542" sldId="263"/>
            <ac:spMk id="3" creationId="{00000000-0000-0000-0000-000000000000}"/>
          </ac:spMkLst>
        </pc:spChg>
      </pc:sldChg>
      <pc:sldChg chg="modSp add del ord">
        <pc:chgData name="Jan-Hendrik Peters" userId="b4a1494c-e397-487b-ba71-b18bd44b670c" providerId="ADAL" clId="{142F3598-EC3B-4C51-9A99-D39436204620}" dt="2020-02-05T19:06:50.016" v="100" actId="47"/>
        <pc:sldMkLst>
          <pc:docMk/>
          <pc:sldMk cId="2265700397" sldId="265"/>
        </pc:sldMkLst>
        <pc:spChg chg="mod">
          <ac:chgData name="Jan-Hendrik Peters" userId="b4a1494c-e397-487b-ba71-b18bd44b670c" providerId="ADAL" clId="{142F3598-EC3B-4C51-9A99-D39436204620}" dt="2020-02-05T19:06:17.530" v="19" actId="20577"/>
          <ac:spMkLst>
            <pc:docMk/>
            <pc:sldMk cId="2265700397" sldId="265"/>
            <ac:spMk id="2" creationId="{1D8627EA-71A7-46FC-A1A4-9478E38F0C4E}"/>
          </ac:spMkLst>
        </pc:spChg>
      </pc:sldChg>
      <pc:sldChg chg="delSp">
        <pc:chgData name="Jan-Hendrik Peters" userId="b4a1494c-e397-487b-ba71-b18bd44b670c" providerId="ADAL" clId="{142F3598-EC3B-4C51-9A99-D39436204620}" dt="2020-02-05T19:10:47.260" v="112" actId="478"/>
        <pc:sldMkLst>
          <pc:docMk/>
          <pc:sldMk cId="3957722359" sldId="1660"/>
        </pc:sldMkLst>
        <pc:picChg chg="del">
          <ac:chgData name="Jan-Hendrik Peters" userId="b4a1494c-e397-487b-ba71-b18bd44b670c" providerId="ADAL" clId="{142F3598-EC3B-4C51-9A99-D39436204620}" dt="2020-02-05T19:10:47.260" v="112" actId="478"/>
          <ac:picMkLst>
            <pc:docMk/>
            <pc:sldMk cId="3957722359" sldId="1660"/>
            <ac:picMk id="3" creationId="{D22CCA30-27C5-4539-B6A3-9A02FA10F3BE}"/>
          </ac:picMkLst>
        </pc:picChg>
      </pc:sldChg>
      <pc:sldChg chg="delSp">
        <pc:chgData name="Jan-Hendrik Peters" userId="b4a1494c-e397-487b-ba71-b18bd44b670c" providerId="ADAL" clId="{142F3598-EC3B-4C51-9A99-D39436204620}" dt="2020-02-05T19:10:51.348" v="113" actId="478"/>
        <pc:sldMkLst>
          <pc:docMk/>
          <pc:sldMk cId="2760073108" sldId="1664"/>
        </pc:sldMkLst>
        <pc:picChg chg="del">
          <ac:chgData name="Jan-Hendrik Peters" userId="b4a1494c-e397-487b-ba71-b18bd44b670c" providerId="ADAL" clId="{142F3598-EC3B-4C51-9A99-D39436204620}" dt="2020-02-05T19:10:51.348" v="113" actId="478"/>
          <ac:picMkLst>
            <pc:docMk/>
            <pc:sldMk cId="2760073108" sldId="1664"/>
            <ac:picMk id="3" creationId="{D22CCA30-27C5-4539-B6A3-9A02FA10F3BE}"/>
          </ac:picMkLst>
        </pc:picChg>
      </pc:sldChg>
      <pc:sldChg chg="delSp modSp">
        <pc:chgData name="Jan-Hendrik Peters" userId="b4a1494c-e397-487b-ba71-b18bd44b670c" providerId="ADAL" clId="{142F3598-EC3B-4C51-9A99-D39436204620}" dt="2020-02-05T19:12:15.084" v="202" actId="6549"/>
        <pc:sldMkLst>
          <pc:docMk/>
          <pc:sldMk cId="858366868" sldId="1665"/>
        </pc:sldMkLst>
        <pc:spChg chg="mod">
          <ac:chgData name="Jan-Hendrik Peters" userId="b4a1494c-e397-487b-ba71-b18bd44b670c" providerId="ADAL" clId="{142F3598-EC3B-4C51-9A99-D39436204620}" dt="2020-02-05T19:12:15.084" v="202" actId="6549"/>
          <ac:spMkLst>
            <pc:docMk/>
            <pc:sldMk cId="858366868" sldId="1665"/>
            <ac:spMk id="6" creationId="{00000000-0000-0000-0000-000000000000}"/>
          </ac:spMkLst>
        </pc:spChg>
        <pc:picChg chg="del">
          <ac:chgData name="Jan-Hendrik Peters" userId="b4a1494c-e397-487b-ba71-b18bd44b670c" providerId="ADAL" clId="{142F3598-EC3B-4C51-9A99-D39436204620}" dt="2020-02-05T19:11:18.631" v="116" actId="478"/>
          <ac:picMkLst>
            <pc:docMk/>
            <pc:sldMk cId="858366868" sldId="1665"/>
            <ac:picMk id="3" creationId="{D22CCA30-27C5-4539-B6A3-9A02FA10F3BE}"/>
          </ac:picMkLst>
        </pc:picChg>
      </pc:sldChg>
      <pc:sldChg chg="delSp">
        <pc:chgData name="Jan-Hendrik Peters" userId="b4a1494c-e397-487b-ba71-b18bd44b670c" providerId="ADAL" clId="{142F3598-EC3B-4C51-9A99-D39436204620}" dt="2020-02-05T19:11:14.532" v="115" actId="478"/>
        <pc:sldMkLst>
          <pc:docMk/>
          <pc:sldMk cId="1184582877" sldId="1666"/>
        </pc:sldMkLst>
        <pc:picChg chg="del">
          <ac:chgData name="Jan-Hendrik Peters" userId="b4a1494c-e397-487b-ba71-b18bd44b670c" providerId="ADAL" clId="{142F3598-EC3B-4C51-9A99-D39436204620}" dt="2020-02-05T19:11:14.532" v="115" actId="478"/>
          <ac:picMkLst>
            <pc:docMk/>
            <pc:sldMk cId="1184582877" sldId="1666"/>
            <ac:picMk id="3" creationId="{D22CCA30-27C5-4539-B6A3-9A02FA10F3BE}"/>
          </ac:picMkLst>
        </pc:picChg>
      </pc:sldChg>
      <pc:sldChg chg="add del">
        <pc:chgData name="Jan-Hendrik Peters" userId="b4a1494c-e397-487b-ba71-b18bd44b670c" providerId="ADAL" clId="{142F3598-EC3B-4C51-9A99-D39436204620}" dt="2020-02-05T19:09:23.685" v="102"/>
        <pc:sldMkLst>
          <pc:docMk/>
          <pc:sldMk cId="503562593" sldId="1667"/>
        </pc:sldMkLst>
      </pc:sldChg>
      <pc:sldChg chg="add del">
        <pc:chgData name="Jan-Hendrik Peters" userId="b4a1494c-e397-487b-ba71-b18bd44b670c" providerId="ADAL" clId="{142F3598-EC3B-4C51-9A99-D39436204620}" dt="2020-02-05T19:14:42.231" v="280" actId="47"/>
        <pc:sldMkLst>
          <pc:docMk/>
          <pc:sldMk cId="3756199055" sldId="1667"/>
        </pc:sldMkLst>
      </pc:sldChg>
      <pc:sldChg chg="addSp modSp add ord">
        <pc:chgData name="Jan-Hendrik Peters" userId="b4a1494c-e397-487b-ba71-b18bd44b670c" providerId="ADAL" clId="{142F3598-EC3B-4C51-9A99-D39436204620}" dt="2020-02-05T19:18:16.879" v="680"/>
        <pc:sldMkLst>
          <pc:docMk/>
          <pc:sldMk cId="1503505311" sldId="1668"/>
        </pc:sldMkLst>
        <pc:spChg chg="mod">
          <ac:chgData name="Jan-Hendrik Peters" userId="b4a1494c-e397-487b-ba71-b18bd44b670c" providerId="ADAL" clId="{142F3598-EC3B-4C51-9A99-D39436204620}" dt="2020-02-05T19:14:46.799" v="290" actId="20577"/>
          <ac:spMkLst>
            <pc:docMk/>
            <pc:sldMk cId="1503505311" sldId="1668"/>
            <ac:spMk id="2" creationId="{0B57EADF-7599-4205-9F6D-00AA9B9C9E70}"/>
          </ac:spMkLst>
        </pc:spChg>
        <pc:picChg chg="add">
          <ac:chgData name="Jan-Hendrik Peters" userId="b4a1494c-e397-487b-ba71-b18bd44b670c" providerId="ADAL" clId="{142F3598-EC3B-4C51-9A99-D39436204620}" dt="2020-02-05T19:18:11.646" v="678"/>
          <ac:picMkLst>
            <pc:docMk/>
            <pc:sldMk cId="1503505311" sldId="1668"/>
            <ac:picMk id="3" creationId="{17F197D5-6B85-4648-BDAB-7CAD5C64F173}"/>
          </ac:picMkLst>
        </pc:picChg>
      </pc:sldChg>
      <pc:sldChg chg="modSp add">
        <pc:chgData name="Jan-Hendrik Peters" userId="b4a1494c-e397-487b-ba71-b18bd44b670c" providerId="ADAL" clId="{142F3598-EC3B-4C51-9A99-D39436204620}" dt="2020-02-05T19:16:04.094" v="327" actId="20577"/>
        <pc:sldMkLst>
          <pc:docMk/>
          <pc:sldMk cId="641555184" sldId="1669"/>
        </pc:sldMkLst>
        <pc:spChg chg="mod">
          <ac:chgData name="Jan-Hendrik Peters" userId="b4a1494c-e397-487b-ba71-b18bd44b670c" providerId="ADAL" clId="{142F3598-EC3B-4C51-9A99-D39436204620}" dt="2020-02-05T19:16:04.094" v="327" actId="20577"/>
          <ac:spMkLst>
            <pc:docMk/>
            <pc:sldMk cId="641555184" sldId="1669"/>
            <ac:spMk id="2" creationId="{A7F428B2-A3A1-4E7D-B0A5-21B9E3DCC628}"/>
          </ac:spMkLst>
        </pc:spChg>
        <pc:spChg chg="mod">
          <ac:chgData name="Jan-Hendrik Peters" userId="b4a1494c-e397-487b-ba71-b18bd44b670c" providerId="ADAL" clId="{142F3598-EC3B-4C51-9A99-D39436204620}" dt="2020-02-05T19:15:48.625" v="311" actId="6549"/>
          <ac:spMkLst>
            <pc:docMk/>
            <pc:sldMk cId="641555184" sldId="1669"/>
            <ac:spMk id="3" creationId="{531749CF-6ED9-466A-9E79-66D667CA9816}"/>
          </ac:spMkLst>
        </pc:spChg>
      </pc:sldChg>
      <pc:sldChg chg="modSp add">
        <pc:chgData name="Jan-Hendrik Peters" userId="b4a1494c-e397-487b-ba71-b18bd44b670c" providerId="ADAL" clId="{142F3598-EC3B-4C51-9A99-D39436204620}" dt="2020-02-05T19:17:50.693" v="677" actId="20577"/>
        <pc:sldMkLst>
          <pc:docMk/>
          <pc:sldMk cId="3818897148" sldId="1670"/>
        </pc:sldMkLst>
        <pc:spChg chg="mod">
          <ac:chgData name="Jan-Hendrik Peters" userId="b4a1494c-e397-487b-ba71-b18bd44b670c" providerId="ADAL" clId="{142F3598-EC3B-4C51-9A99-D39436204620}" dt="2020-02-05T19:16:14.722" v="345" actId="20577"/>
          <ac:spMkLst>
            <pc:docMk/>
            <pc:sldMk cId="3818897148" sldId="1670"/>
            <ac:spMk id="2" creationId="{FD8FA6FF-B8EC-4FE1-B286-87D25667A2EA}"/>
          </ac:spMkLst>
        </pc:spChg>
        <pc:spChg chg="mod">
          <ac:chgData name="Jan-Hendrik Peters" userId="b4a1494c-e397-487b-ba71-b18bd44b670c" providerId="ADAL" clId="{142F3598-EC3B-4C51-9A99-D39436204620}" dt="2020-02-05T19:17:50.693" v="677" actId="20577"/>
          <ac:spMkLst>
            <pc:docMk/>
            <pc:sldMk cId="3818897148" sldId="1670"/>
            <ac:spMk id="3" creationId="{689A8BA9-2ECD-4FC6-A33A-43476A1249B7}"/>
          </ac:spMkLst>
        </pc:spChg>
      </pc:sldChg>
      <pc:sldMasterChg chg="addSp delSp modSldLayout">
        <pc:chgData name="Jan-Hendrik Peters" userId="b4a1494c-e397-487b-ba71-b18bd44b670c" providerId="ADAL" clId="{142F3598-EC3B-4C51-9A99-D39436204620}" dt="2020-02-05T19:10:40.751" v="111"/>
        <pc:sldMasterMkLst>
          <pc:docMk/>
          <pc:sldMasterMk cId="0" sldId="2147483648"/>
        </pc:sldMasterMkLst>
        <pc:picChg chg="add del">
          <ac:chgData name="Jan-Hendrik Peters" userId="b4a1494c-e397-487b-ba71-b18bd44b670c" providerId="ADAL" clId="{142F3598-EC3B-4C51-9A99-D39436204620}" dt="2020-02-05T19:10:25.906" v="109"/>
          <ac:picMkLst>
            <pc:docMk/>
            <pc:sldMasterMk cId="0" sldId="2147483648"/>
            <ac:picMk id="4" creationId="{D8DB3729-0A46-4A2F-AD14-EA5CFB000C9A}"/>
          </ac:picMkLst>
        </pc:picChg>
        <pc:sldLayoutChg chg="addSp">
          <pc:chgData name="Jan-Hendrik Peters" userId="b4a1494c-e397-487b-ba71-b18bd44b670c" providerId="ADAL" clId="{142F3598-EC3B-4C51-9A99-D39436204620}" dt="2020-02-05T19:10:33.523" v="110"/>
          <pc:sldLayoutMkLst>
            <pc:docMk/>
            <pc:sldMasterMk cId="0" sldId="2147483648"/>
            <pc:sldLayoutMk cId="3943087303" sldId="2147483692"/>
          </pc:sldLayoutMkLst>
          <pc:picChg chg="add">
            <ac:chgData name="Jan-Hendrik Peters" userId="b4a1494c-e397-487b-ba71-b18bd44b670c" providerId="ADAL" clId="{142F3598-EC3B-4C51-9A99-D39436204620}" dt="2020-02-05T19:10:33.523" v="110"/>
            <ac:picMkLst>
              <pc:docMk/>
              <pc:sldMasterMk cId="0" sldId="2147483648"/>
              <pc:sldLayoutMk cId="3943087303" sldId="2147483692"/>
              <ac:picMk id="5" creationId="{8E74B1B6-621C-48C4-9A7F-67DE6C4A3C98}"/>
            </ac:picMkLst>
          </pc:picChg>
        </pc:sldLayoutChg>
        <pc:sldLayoutChg chg="addSp delSp modSp">
          <pc:chgData name="Jan-Hendrik Peters" userId="b4a1494c-e397-487b-ba71-b18bd44b670c" providerId="ADAL" clId="{142F3598-EC3B-4C51-9A99-D39436204620}" dt="2020-02-05T19:10:40.751" v="111"/>
          <pc:sldLayoutMkLst>
            <pc:docMk/>
            <pc:sldMasterMk cId="0" sldId="2147483648"/>
            <pc:sldLayoutMk cId="1561619820" sldId="2147483693"/>
          </pc:sldLayoutMkLst>
          <pc:spChg chg="mod">
            <ac:chgData name="Jan-Hendrik Peters" userId="b4a1494c-e397-487b-ba71-b18bd44b670c" providerId="ADAL" clId="{142F3598-EC3B-4C51-9A99-D39436204620}" dt="2020-02-05T19:09:53.890" v="103" actId="1076"/>
            <ac:spMkLst>
              <pc:docMk/>
              <pc:sldMasterMk cId="0" sldId="2147483648"/>
              <pc:sldLayoutMk cId="1561619820" sldId="2147483693"/>
              <ac:spMk id="4" creationId="{00000000-0000-0000-0000-000000000000}"/>
            </ac:spMkLst>
          </pc:spChg>
          <pc:picChg chg="add del mod">
            <ac:chgData name="Jan-Hendrik Peters" userId="b4a1494c-e397-487b-ba71-b18bd44b670c" providerId="ADAL" clId="{142F3598-EC3B-4C51-9A99-D39436204620}" dt="2020-02-05T19:10:16.544" v="107" actId="21"/>
            <ac:picMkLst>
              <pc:docMk/>
              <pc:sldMasterMk cId="0" sldId="2147483648"/>
              <pc:sldLayoutMk cId="1561619820" sldId="2147483693"/>
              <ac:picMk id="5" creationId="{501F335D-63DE-4BD0-9955-48288FD239B5}"/>
            </ac:picMkLst>
          </pc:picChg>
          <pc:picChg chg="add">
            <ac:chgData name="Jan-Hendrik Peters" userId="b4a1494c-e397-487b-ba71-b18bd44b670c" providerId="ADAL" clId="{142F3598-EC3B-4C51-9A99-D39436204620}" dt="2020-02-05T19:10:40.751" v="111"/>
            <ac:picMkLst>
              <pc:docMk/>
              <pc:sldMasterMk cId="0" sldId="2147483648"/>
              <pc:sldLayoutMk cId="1561619820" sldId="2147483693"/>
              <ac:picMk id="6" creationId="{E9F01C7D-81EC-4DCE-A174-6BEC46C2245D}"/>
            </ac:picMkLst>
          </pc:picChg>
        </pc:sldLayoutChg>
      </pc:sldMasterChg>
    </pc:docChg>
  </pc:docChgLst>
  <pc:docChgLst>
    <pc:chgData name="Arne Bergersen" userId="f33f281c-db64-4253-b119-f052673a9312" providerId="ADAL" clId="{07E3440F-B9E4-4133-8A5B-A44213ECFC12}"/>
    <pc:docChg chg="undo addSld delSld modSld sldOrd">
      <pc:chgData name="Arne Bergersen" userId="f33f281c-db64-4253-b119-f052673a9312" providerId="ADAL" clId="{07E3440F-B9E4-4133-8A5B-A44213ECFC12}" dt="2020-01-07T16:44:59.408" v="8"/>
      <pc:docMkLst>
        <pc:docMk/>
      </pc:docMkLst>
      <pc:sldChg chg="add del">
        <pc:chgData name="Arne Bergersen" userId="f33f281c-db64-4253-b119-f052673a9312" providerId="ADAL" clId="{07E3440F-B9E4-4133-8A5B-A44213ECFC12}" dt="2020-01-07T16:44:54.990" v="6" actId="47"/>
        <pc:sldMkLst>
          <pc:docMk/>
          <pc:sldMk cId="2128395721" sldId="261"/>
        </pc:sldMkLst>
      </pc:sldChg>
      <pc:sldChg chg="ord">
        <pc:chgData name="Arne Bergersen" userId="f33f281c-db64-4253-b119-f052673a9312" providerId="ADAL" clId="{07E3440F-B9E4-4133-8A5B-A44213ECFC12}" dt="2020-01-07T16:44:59.408" v="8"/>
        <pc:sldMkLst>
          <pc:docMk/>
          <pc:sldMk cId="300131766" sldId="262"/>
        </pc:sldMkLst>
      </pc:sldChg>
      <pc:sldChg chg="modSp add setBg">
        <pc:chgData name="Arne Bergersen" userId="f33f281c-db64-4253-b119-f052673a9312" providerId="ADAL" clId="{07E3440F-B9E4-4133-8A5B-A44213ECFC12}" dt="2020-01-07T16:44:08.549" v="4" actId="20577"/>
        <pc:sldMkLst>
          <pc:docMk/>
          <pc:sldMk cId="2318450504" sldId="264"/>
        </pc:sldMkLst>
        <pc:spChg chg="mod">
          <ac:chgData name="Arne Bergersen" userId="f33f281c-db64-4253-b119-f052673a9312" providerId="ADAL" clId="{07E3440F-B9E4-4133-8A5B-A44213ECFC12}" dt="2020-01-07T16:44:08.549" v="4" actId="20577"/>
          <ac:spMkLst>
            <pc:docMk/>
            <pc:sldMk cId="2318450504" sldId="264"/>
            <ac:spMk id="2" creationId="{FF83C4E2-0382-41F6-B18C-4A2658D35BB4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E9E7-0A46-C642-B1CD-9F43F63A761F}" type="datetime1">
              <a:rPr lang="en-US" smtClean="0"/>
              <a:t>2/6/2020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0FFE6-5FBB-9B41-A19C-338E023F0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770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gi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37FED-970C-2049-96AE-96BD1BA5E2DA}" type="datetime1">
              <a:rPr lang="en-US" smtClean="0"/>
              <a:t>2/6/2020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48085-8ED8-F544-9D86-69C4C46BE9E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602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2/6/2020 9:58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089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2/6/2020 9:58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9802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2/6/2020 9:58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73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2E0C910-0166-48E0-B8EF-5071277A02A8}" type="datetime8">
              <a:rPr lang="en-US" smtClean="0"/>
              <a:t>2/6/2020 9:58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922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78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whit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74B1B6-621C-48C4-9A7F-67DE6C4A3C9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95536" y="3867894"/>
            <a:ext cx="1065858" cy="1065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87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87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56613" y="1482317"/>
            <a:ext cx="8263890" cy="1581972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171450" indent="0">
              <a:buNone/>
              <a:defRPr/>
            </a:lvl2pPr>
            <a:lvl3pPr marL="342900" indent="0">
              <a:buNone/>
              <a:defRPr/>
            </a:lvl3pPr>
            <a:lvl4pPr marL="51435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F01C7D-81EC-4DCE-A174-6BEC46C224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5536" y="3867894"/>
            <a:ext cx="1065858" cy="1065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6198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55526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9927"/>
            <a:ext cx="8229600" cy="2822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49" r:id="rId2"/>
    <p:sldLayoutId id="2147483655" r:id="rId3"/>
    <p:sldLayoutId id="2147483692" r:id="rId4"/>
    <p:sldLayoutId id="2147483691" r:id="rId5"/>
    <p:sldLayoutId id="2147483693" r:id="rId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Museo Sans 100"/>
          <a:ea typeface="+mj-ea"/>
          <a:cs typeface="Museo Sans 10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2000" b="0" i="0" strike="noStrike" kern="1200">
          <a:solidFill>
            <a:schemeClr val="tx1"/>
          </a:solidFill>
          <a:latin typeface="Museo Sans 300"/>
          <a:ea typeface="+mn-ea"/>
          <a:cs typeface="Museo Sans 30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2pPr>
      <a:lvl3pPr marL="12573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automatedlab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automatedlab@microsoft.com" TargetMode="External"/><Relationship Id="rId2" Type="http://schemas.openxmlformats.org/officeDocument/2006/relationships/hyperlink" Target="https://github.com/automatedlab/automatedlab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automatedlab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6453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83C4E2-0382-41F6-B18C-4A2658D35BB4}"/>
              </a:ext>
            </a:extLst>
          </p:cNvPr>
          <p:cNvSpPr/>
          <p:nvPr/>
        </p:nvSpPr>
        <p:spPr>
          <a:xfrm>
            <a:off x="971600" y="2248585"/>
            <a:ext cx="70567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https://github.com/nordicinfrastructureconference/2020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A4B119-C7C7-4B55-92C6-ACC0081223DB}"/>
              </a:ext>
            </a:extLst>
          </p:cNvPr>
          <p:cNvSpPr/>
          <p:nvPr/>
        </p:nvSpPr>
        <p:spPr>
          <a:xfrm>
            <a:off x="827584" y="1491630"/>
            <a:ext cx="69300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Slides and demos from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conference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be </a:t>
            </a:r>
            <a:r>
              <a:rPr lang="nb-NO" dirty="0" err="1"/>
              <a:t>available</a:t>
            </a:r>
            <a:r>
              <a:rPr lang="nb-NO" dirty="0"/>
              <a:t> at </a:t>
            </a:r>
          </a:p>
        </p:txBody>
      </p:sp>
    </p:spTree>
    <p:extLst>
      <p:ext uri="{BB962C8B-B14F-4D97-AF65-F5344CB8AC3E}">
        <p14:creationId xmlns:p14="http://schemas.microsoft.com/office/powerpoint/2010/main" val="2318450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>
            <a:normAutofit fontScale="90000"/>
          </a:bodyPr>
          <a:lstStyle/>
          <a:p>
            <a:r>
              <a:rPr lang="en-US"/>
              <a:t>Lab as Code - Automate your lab deployments with ease</a:t>
            </a:r>
            <a:br>
              <a:rPr lang="nb-NO" dirty="0"/>
            </a:br>
            <a:r>
              <a:rPr lang="nb-NO" sz="2000" dirty="0"/>
              <a:t>Jan-Hendrik Peters, Premier Field Engineer @ Microsoft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4A8BF4-356B-4E34-9546-CCE23DE68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816" y="195486"/>
            <a:ext cx="2150368" cy="215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912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Why automate?</a:t>
            </a:r>
          </a:p>
          <a:p>
            <a:r>
              <a:rPr lang="en-US" dirty="0"/>
              <a:t>AutomatedLab</a:t>
            </a:r>
          </a:p>
          <a:p>
            <a:r>
              <a:rPr lang="en-US" dirty="0"/>
              <a:t>What can AutomatedLab do for you?</a:t>
            </a:r>
          </a:p>
          <a:p>
            <a:r>
              <a:rPr lang="en-US" dirty="0"/>
              <a:t>Where can you get started?</a:t>
            </a:r>
          </a:p>
        </p:txBody>
      </p:sp>
    </p:spTree>
    <p:extLst>
      <p:ext uri="{BB962C8B-B14F-4D97-AF65-F5344CB8AC3E}">
        <p14:creationId xmlns:p14="http://schemas.microsoft.com/office/powerpoint/2010/main" val="395772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automate lab deployments?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Lab deployments are time-consuming</a:t>
            </a:r>
          </a:p>
          <a:p>
            <a:r>
              <a:rPr lang="en-US" dirty="0"/>
              <a:t>If done manually, the result is error-prone</a:t>
            </a:r>
          </a:p>
          <a:p>
            <a:r>
              <a:rPr lang="en-US" dirty="0"/>
              <a:t>Changing key parameters requires redeployments</a:t>
            </a:r>
          </a:p>
          <a:p>
            <a:r>
              <a:rPr lang="en-US" dirty="0"/>
              <a:t>Lab might include unfamiliar components</a:t>
            </a:r>
          </a:p>
        </p:txBody>
      </p:sp>
    </p:spTree>
    <p:extLst>
      <p:ext uri="{BB962C8B-B14F-4D97-AF65-F5344CB8AC3E}">
        <p14:creationId xmlns:p14="http://schemas.microsoft.com/office/powerpoint/2010/main" val="2760073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AutomatedLab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deployment framework</a:t>
            </a:r>
          </a:p>
          <a:p>
            <a:r>
              <a:rPr lang="en-US" dirty="0"/>
              <a:t>Automatically deploy most Microsoft products</a:t>
            </a:r>
          </a:p>
          <a:p>
            <a:r>
              <a:rPr lang="en-US" dirty="0"/>
              <a:t>Ideal for integration tests in a fresh environment, training, …</a:t>
            </a:r>
          </a:p>
          <a:p>
            <a:r>
              <a:rPr lang="en-US" dirty="0"/>
              <a:t>Open-source</a:t>
            </a:r>
          </a:p>
          <a:p>
            <a:r>
              <a:rPr lang="en-US" dirty="0"/>
              <a:t>Azure, Hyper-V and VMWare supported</a:t>
            </a:r>
          </a:p>
        </p:txBody>
      </p:sp>
    </p:spTree>
    <p:extLst>
      <p:ext uri="{BB962C8B-B14F-4D97-AF65-F5344CB8AC3E}">
        <p14:creationId xmlns:p14="http://schemas.microsoft.com/office/powerpoint/2010/main" val="85836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AutomatedLab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Supports Linux in lab (ideal for LFCS training)</a:t>
            </a:r>
          </a:p>
          <a:p>
            <a:r>
              <a:rPr lang="en-US" dirty="0"/>
              <a:t>Linux KVM hypervisor support planned</a:t>
            </a:r>
          </a:p>
          <a:p>
            <a:r>
              <a:rPr lang="en-US" dirty="0"/>
              <a:t>Active community at </a:t>
            </a:r>
            <a:r>
              <a:rPr lang="en-US" dirty="0">
                <a:hlinkClick r:id="rId3"/>
              </a:rPr>
              <a:t>https://aka.ms/automatedlab</a:t>
            </a:r>
            <a:endParaRPr lang="en-US" dirty="0"/>
          </a:p>
          <a:p>
            <a:r>
              <a:rPr lang="en-US" dirty="0"/>
              <a:t>Maintained by: Raimund Andrée, Jan-Hendrik Peters</a:t>
            </a:r>
          </a:p>
        </p:txBody>
      </p:sp>
    </p:spTree>
    <p:extLst>
      <p:ext uri="{BB962C8B-B14F-4D97-AF65-F5344CB8AC3E}">
        <p14:creationId xmlns:p14="http://schemas.microsoft.com/office/powerpoint/2010/main" val="1184582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7EADF-7599-4205-9F6D-00AA9B9C9E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 time!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F197D5-6B85-4648-BDAB-7CAD5C64F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6816" y="195486"/>
            <a:ext cx="2150368" cy="215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505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428B2-A3A1-4E7D-B0A5-21B9E3DCC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get it?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1749CF-6ED9-466A-9E79-66D667CA98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WMF 5</a:t>
            </a:r>
          </a:p>
          <a:p>
            <a:pPr lvl="1"/>
            <a:r>
              <a:rPr lang="en-US" dirty="0"/>
              <a:t>Windows 8.1+</a:t>
            </a:r>
          </a:p>
          <a:p>
            <a:pPr lvl="1"/>
            <a:r>
              <a:rPr lang="en-US" dirty="0"/>
              <a:t>Hyper-V enabled (or Azure subscription)</a:t>
            </a:r>
          </a:p>
          <a:p>
            <a:r>
              <a:rPr lang="en-US" dirty="0"/>
              <a:t>PowerShell Gallery: Install-Module </a:t>
            </a:r>
            <a:r>
              <a:rPr lang="en-US" dirty="0" err="1"/>
              <a:t>AutomatedLab</a:t>
            </a:r>
            <a:r>
              <a:rPr lang="en-US" dirty="0"/>
              <a:t> -</a:t>
            </a:r>
            <a:r>
              <a:rPr lang="en-US" dirty="0" err="1"/>
              <a:t>AllowClobber</a:t>
            </a:r>
            <a:r>
              <a:rPr lang="en-US" dirty="0"/>
              <a:t> -Force</a:t>
            </a:r>
          </a:p>
          <a:p>
            <a:r>
              <a:rPr lang="en-US" dirty="0"/>
              <a:t>Or download at: https://aka.ms/AutomatedLab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555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FA6FF-B8EC-4FE1-B286-87D25667A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contribute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A8BA9-2ECD-4FC6-A33A-43476A1249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Raise issues, questions and pull requests at </a:t>
            </a:r>
            <a:r>
              <a:rPr lang="en-US" dirty="0">
                <a:hlinkClick r:id="rId2"/>
              </a:rPr>
              <a:t>https://github.com/automatedlab/automatedlab</a:t>
            </a:r>
            <a:endParaRPr lang="en-US" dirty="0"/>
          </a:p>
          <a:p>
            <a:r>
              <a:rPr lang="en-US" dirty="0"/>
              <a:t>Send questions with sensitive data to </a:t>
            </a:r>
            <a:r>
              <a:rPr lang="en-US" dirty="0">
                <a:hlinkClick r:id="rId3"/>
              </a:rPr>
              <a:t>automatedlab@microsoft.com</a:t>
            </a:r>
            <a:endParaRPr lang="en-US" dirty="0"/>
          </a:p>
          <a:p>
            <a:r>
              <a:rPr lang="en-US" dirty="0"/>
              <a:t>Check out our documentation at </a:t>
            </a:r>
            <a:r>
              <a:rPr lang="en-US" dirty="0">
                <a:hlinkClick r:id="rId4"/>
              </a:rPr>
              <a:t>https://automatedlab.org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18897148"/>
      </p:ext>
    </p:extLst>
  </p:cSld>
  <p:clrMapOvr>
    <a:masterClrMapping/>
  </p:clrMapOvr>
</p:sld>
</file>

<file path=ppt/theme/theme1.xml><?xml version="1.0" encoding="utf-8"?>
<a:theme xmlns:a="http://schemas.openxmlformats.org/drawingml/2006/main" name="PPT-mal_N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F663BAFBCE2BC4BAF38820FACC7D203" ma:contentTypeVersion="10" ma:contentTypeDescription="Create a new document." ma:contentTypeScope="" ma:versionID="59c69e765a6add3a4f4bd6b7f36a14a7">
  <xsd:schema xmlns:xsd="http://www.w3.org/2001/XMLSchema" xmlns:xs="http://www.w3.org/2001/XMLSchema" xmlns:p="http://schemas.microsoft.com/office/2006/metadata/properties" xmlns:ns2="f95a00c7-83be-40d9-9ad7-4173375188ae" xmlns:ns3="31477816-410d-417c-9e48-ed6b2e4c9c2b" targetNamespace="http://schemas.microsoft.com/office/2006/metadata/properties" ma:root="true" ma:fieldsID="5445bf11e14aadced32b42e9219e7b1b" ns2:_="" ns3:_="">
    <xsd:import namespace="f95a00c7-83be-40d9-9ad7-4173375188ae"/>
    <xsd:import namespace="31477816-410d-417c-9e48-ed6b2e4c9c2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5a00c7-83be-40d9-9ad7-4173375188a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477816-410d-417c-9e48-ed6b2e4c9c2b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BD53C9F-20F4-4751-82AB-1054FA05EA6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E402FE-8D22-48CA-BB8C-17603B7E6E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95a00c7-83be-40d9-9ad7-4173375188ae"/>
    <ds:schemaRef ds:uri="31477816-410d-417c-9e48-ed6b2e4c9c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F4CF8DE-7BB9-491E-A6E7-1F5ECB154722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PPT-mal_NIC.potx</Template>
  <TotalTime>1740</TotalTime>
  <Words>343</Words>
  <Application>Microsoft Office PowerPoint</Application>
  <PresentationFormat>On-screen Show (16:9)</PresentationFormat>
  <Paragraphs>48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Museo Sans 100</vt:lpstr>
      <vt:lpstr>Museo Sans 300</vt:lpstr>
      <vt:lpstr>Segoe UI</vt:lpstr>
      <vt:lpstr>Verdana</vt:lpstr>
      <vt:lpstr>PPT-mal_NIC</vt:lpstr>
      <vt:lpstr>PowerPoint Presentation</vt:lpstr>
      <vt:lpstr>Lab as Code - Automate your lab deployments with ease Jan-Hendrik Peters, Premier Field Engineer @ Microsoft</vt:lpstr>
      <vt:lpstr>Agenda</vt:lpstr>
      <vt:lpstr>Why automate lab deployments?</vt:lpstr>
      <vt:lpstr>AutomatedLab</vt:lpstr>
      <vt:lpstr>AutomatedLab</vt:lpstr>
      <vt:lpstr>Demo time!</vt:lpstr>
      <vt:lpstr>Where to get it?</vt:lpstr>
      <vt:lpstr>How to contribute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tn</dc:creator>
  <cp:lastModifiedBy>Jan-Hendrik Peters</cp:lastModifiedBy>
  <cp:revision>67</cp:revision>
  <dcterms:created xsi:type="dcterms:W3CDTF">2012-11-21T10:27:26Z</dcterms:created>
  <dcterms:modified xsi:type="dcterms:W3CDTF">2020-02-06T08:58:49Z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0x010100DF663BAFBCE2BC4BAF38820FACC7D203</vt:lpwstr>
  </property>
</Properties>
</file>

<file path=docProps/thumbnail.jpeg>
</file>